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atha\Desktop\prospection%20et%20projets%20entreprises\PDIE%20Forum%20RSA%202019\Pr&#233;sentation\Forum%20territorial%20trieves.m4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fr-FR" dirty="0" smtClean="0"/>
              <a:t>Forum territorial en Trièves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752600"/>
          </a:xfrm>
        </p:spPr>
        <p:txBody>
          <a:bodyPr/>
          <a:lstStyle/>
          <a:p>
            <a:pPr algn="l"/>
            <a:r>
              <a:rPr lang="fr-FR" dirty="0" smtClean="0"/>
              <a:t>Un outils</a:t>
            </a:r>
          </a:p>
          <a:p>
            <a:pPr algn="l"/>
            <a:r>
              <a:rPr lang="fr-FR" dirty="0" smtClean="0"/>
              <a:t> à Notre mesure</a:t>
            </a:r>
            <a:endParaRPr lang="fr-FR" dirty="0"/>
          </a:p>
        </p:txBody>
      </p:sp>
      <p:pic>
        <p:nvPicPr>
          <p:cNvPr id="4" name="Image 3" descr="Fotolia_66977190_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714620"/>
            <a:ext cx="4566471" cy="3657897"/>
          </a:xfrm>
          <a:prstGeom prst="rect">
            <a:avLst/>
          </a:prstGeom>
        </p:spPr>
      </p:pic>
      <p:pic>
        <p:nvPicPr>
          <p:cNvPr id="6" name="Forum territorial triev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dispositif national répondant à la loi du 1</a:t>
            </a:r>
            <a:r>
              <a:rPr lang="fr-FR" baseline="30000" dirty="0" smtClean="0"/>
              <a:t>er</a:t>
            </a:r>
            <a:r>
              <a:rPr lang="fr-FR" dirty="0" smtClean="0"/>
              <a:t> décembre 2008</a:t>
            </a:r>
            <a:endParaRPr lang="fr-FR" dirty="0"/>
          </a:p>
        </p:txBody>
      </p:sp>
      <p:pic>
        <p:nvPicPr>
          <p:cNvPr id="4" name="Espace réservé du contenu 3" descr="Site forum RSA Isè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61473"/>
            <a:ext cx="8229600" cy="4425047"/>
          </a:xfrm>
        </p:spPr>
      </p:pic>
    </p:spTree>
  </p:cSld>
  <p:clrMapOvr>
    <a:masterClrMapping/>
  </p:clrMapOvr>
  <p:transition advClick="0" advTm="2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 de création</a:t>
            </a:r>
            <a:endParaRPr lang="fr-FR" dirty="0"/>
          </a:p>
        </p:txBody>
      </p:sp>
      <p:pic>
        <p:nvPicPr>
          <p:cNvPr id="4" name="Espace réservé du contenu 3" descr="Maison Bienvenu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57648"/>
            <a:ext cx="8229600" cy="4011066"/>
          </a:xfr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bouge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1- Refonte du CER </a:t>
            </a:r>
            <a:r>
              <a:rPr lang="fr-FR" dirty="0" smtClean="0"/>
              <a:t>suite aux remontées des groupes</a:t>
            </a:r>
          </a:p>
          <a:p>
            <a:pPr>
              <a:buNone/>
            </a:pPr>
            <a:r>
              <a:rPr lang="fr-FR" b="1" dirty="0" smtClean="0"/>
              <a:t>2- Conception des nouvelles plaquettes </a:t>
            </a:r>
            <a:r>
              <a:rPr lang="fr-FR" dirty="0" smtClean="0"/>
              <a:t>pour uniformiser les infos sur le Territoire 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rendez-vous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Les évènements au fil de 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/>
            <a:r>
              <a:rPr lang="fr-FR" b="1" dirty="0" smtClean="0"/>
              <a:t>Mardi 18 juin</a:t>
            </a:r>
          </a:p>
          <a:p>
            <a:pPr>
              <a:buNone/>
            </a:pPr>
            <a:r>
              <a:rPr lang="fr-FR" dirty="0" smtClean="0"/>
              <a:t>Présentation du dispositif TZCLD</a:t>
            </a:r>
          </a:p>
          <a:p>
            <a:pPr>
              <a:buNone/>
            </a:pPr>
            <a:r>
              <a:rPr lang="fr-FR" dirty="0" smtClean="0"/>
              <a:t>Territoire Zéro Chômeurs Longue Durée par </a:t>
            </a:r>
            <a:r>
              <a:rPr lang="fr-FR" dirty="0" err="1" smtClean="0"/>
              <a:t>M.Delmas</a:t>
            </a:r>
            <a:r>
              <a:rPr lang="fr-FR" dirty="0" smtClean="0"/>
              <a:t> 14h-16h à l’Etrier</a:t>
            </a:r>
          </a:p>
          <a:p>
            <a:r>
              <a:rPr lang="fr-FR" dirty="0" smtClean="0"/>
              <a:t> Une première rencontre  La Fourmilière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smtClean="0"/>
              <a:t>Réunions de travail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b="1" dirty="0" smtClean="0"/>
              <a:t>Vendredi 20 septembre </a:t>
            </a:r>
            <a:r>
              <a:rPr lang="fr-FR" dirty="0" smtClean="0"/>
              <a:t>plaquettes Voiron</a:t>
            </a:r>
          </a:p>
          <a:p>
            <a:r>
              <a:rPr lang="fr-FR" b="1" dirty="0" smtClean="0"/>
              <a:t>Vendredi 8 octobre </a:t>
            </a:r>
            <a:r>
              <a:rPr lang="fr-FR" dirty="0" smtClean="0"/>
              <a:t>avec </a:t>
            </a:r>
            <a:r>
              <a:rPr lang="fr-FR" dirty="0" err="1" smtClean="0"/>
              <a:t>Anissa</a:t>
            </a:r>
            <a:r>
              <a:rPr lang="fr-FR" dirty="0" smtClean="0"/>
              <a:t> à La Mure </a:t>
            </a:r>
            <a:r>
              <a:rPr lang="fr-FR" dirty="0" err="1" smtClean="0"/>
              <a:t>co-voiturage</a:t>
            </a:r>
            <a:r>
              <a:rPr lang="fr-FR" dirty="0" smtClean="0"/>
              <a:t> de Vif possible</a:t>
            </a:r>
          </a:p>
          <a:p>
            <a:pPr>
              <a:buNone/>
            </a:pPr>
            <a:r>
              <a:rPr lang="fr-FR" dirty="0" smtClean="0"/>
              <a:t>                   4 places</a:t>
            </a:r>
          </a:p>
          <a:p>
            <a:pPr>
              <a:buNone/>
            </a:pPr>
            <a:r>
              <a:rPr lang="fr-FR" dirty="0" smtClean="0"/>
              <a:t>Visite du </a:t>
            </a:r>
            <a:r>
              <a:rPr lang="fr-FR" dirty="0" err="1" smtClean="0"/>
              <a:t>Repair’café</a:t>
            </a:r>
            <a:r>
              <a:rPr lang="fr-FR" dirty="0" smtClean="0"/>
              <a:t> et temps d’échange sur le montage du projet  </a:t>
            </a:r>
            <a:endParaRPr lang="fr-FR" dirty="0"/>
          </a:p>
        </p:txBody>
      </p:sp>
      <p:pic>
        <p:nvPicPr>
          <p:cNvPr id="4" name="Image 3" descr="logo-TZC-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428868"/>
            <a:ext cx="597343" cy="857256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>Les dates du Forum Territorial du Trièves </a:t>
            </a:r>
            <a:br>
              <a:rPr lang="fr-FR" sz="3100" dirty="0" smtClean="0"/>
            </a:br>
            <a:r>
              <a:rPr lang="fr-FR" sz="3100" dirty="0" smtClean="0"/>
              <a:t>Les lundis de 14h à 15h30 au </a:t>
            </a:r>
            <a:r>
              <a:rPr lang="fr-FR" sz="3100" dirty="0" err="1" smtClean="0"/>
              <a:t>Granjou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08 juillet</a:t>
            </a:r>
          </a:p>
          <a:p>
            <a:r>
              <a:rPr lang="fr-FR" dirty="0" smtClean="0"/>
              <a:t>26 aout</a:t>
            </a:r>
          </a:p>
          <a:p>
            <a:r>
              <a:rPr lang="fr-FR" dirty="0" smtClean="0"/>
              <a:t>09 septembre</a:t>
            </a:r>
          </a:p>
          <a:p>
            <a:r>
              <a:rPr lang="fr-FR" dirty="0" smtClean="0"/>
              <a:t>07 octobre</a:t>
            </a:r>
          </a:p>
          <a:p>
            <a:r>
              <a:rPr lang="fr-FR" dirty="0" smtClean="0"/>
              <a:t>18 novembre</a:t>
            </a:r>
          </a:p>
          <a:p>
            <a:r>
              <a:rPr lang="fr-FR" dirty="0" smtClean="0"/>
              <a:t>9 décembre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En 2020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6 janvier</a:t>
            </a:r>
          </a:p>
          <a:p>
            <a:r>
              <a:rPr lang="fr-FR" dirty="0" smtClean="0"/>
              <a:t>3 février</a:t>
            </a:r>
          </a:p>
          <a:p>
            <a:r>
              <a:rPr lang="fr-FR" dirty="0" smtClean="0"/>
              <a:t>9 mars</a:t>
            </a:r>
          </a:p>
          <a:p>
            <a:r>
              <a:rPr lang="fr-FR" dirty="0" smtClean="0"/>
              <a:t>6 avril</a:t>
            </a:r>
          </a:p>
          <a:p>
            <a:r>
              <a:rPr lang="fr-FR" dirty="0" smtClean="0"/>
              <a:t>4 mai</a:t>
            </a:r>
          </a:p>
          <a:p>
            <a:r>
              <a:rPr lang="fr-FR" dirty="0" smtClean="0"/>
              <a:t>8 juin</a:t>
            </a:r>
          </a:p>
          <a:p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42910" y="5143512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Forum est un temps pour vous,</a:t>
            </a:r>
          </a:p>
          <a:p>
            <a:r>
              <a:rPr lang="fr-FR" dirty="0" smtClean="0"/>
              <a:t>Et sans vous rien ne se fera,</a:t>
            </a:r>
          </a:p>
          <a:p>
            <a:r>
              <a:rPr lang="fr-FR" dirty="0" smtClean="0"/>
              <a:t>Avec vous, les possibles s’ouvrent!</a:t>
            </a:r>
            <a:endParaRPr lang="fr-FR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Nous?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Du Rêve au Possible… </a:t>
            </a:r>
            <a:endParaRPr lang="fr-FR" dirty="0"/>
          </a:p>
        </p:txBody>
      </p:sp>
      <p:pic>
        <p:nvPicPr>
          <p:cNvPr id="4" name="Image 3" descr="images-gratuites-libres-de-droits-59-1560x15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4560" y="2143116"/>
            <a:ext cx="3663324" cy="36633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857884" y="4000504"/>
            <a:ext cx="271464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Contactez-moi!</a:t>
            </a:r>
          </a:p>
          <a:p>
            <a:r>
              <a:rPr lang="fr-FR" dirty="0" smtClean="0"/>
              <a:t>Nathalie Zielinski Gallice</a:t>
            </a:r>
          </a:p>
          <a:p>
            <a:r>
              <a:rPr lang="fr-FR" b="1" dirty="0" smtClean="0"/>
              <a:t>06 12 02 60 74</a:t>
            </a:r>
            <a:endParaRPr lang="fr-FR" b="1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182</Words>
  <PresentationFormat>Affichage à l'écran (4:3)</PresentationFormat>
  <Paragraphs>42</Paragraphs>
  <Slides>7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Forum territorial en Trièves</vt:lpstr>
      <vt:lpstr>Un dispositif national répondant à la loi du 1er décembre 2008</vt:lpstr>
      <vt:lpstr>Un exemple de création</vt:lpstr>
      <vt:lpstr>Ce qui bouge</vt:lpstr>
      <vt:lpstr>rendez-vous</vt:lpstr>
      <vt:lpstr>   Les dates du Forum Territorial du Trièves  Les lundis de 14h à 15h30 au Granjou  </vt:lpstr>
      <vt:lpstr>Et Nous?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territorial en Trièves</dc:title>
  <dc:creator>GALLICE Nathalie</dc:creator>
  <cp:lastModifiedBy>natha</cp:lastModifiedBy>
  <cp:revision>31</cp:revision>
  <dcterms:created xsi:type="dcterms:W3CDTF">2019-04-10T09:32:47Z</dcterms:created>
  <dcterms:modified xsi:type="dcterms:W3CDTF">2020-01-07T15:40:43Z</dcterms:modified>
</cp:coreProperties>
</file>